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0" r:id="rId4"/>
    <p:sldId id="272" r:id="rId5"/>
    <p:sldId id="257" r:id="rId6"/>
    <p:sldId id="270" r:id="rId7"/>
    <p:sldId id="271" r:id="rId8"/>
    <p:sldId id="267" r:id="rId9"/>
    <p:sldId id="273" r:id="rId10"/>
    <p:sldId id="259" r:id="rId11"/>
    <p:sldId id="262" r:id="rId12"/>
    <p:sldId id="261" r:id="rId13"/>
    <p:sldId id="264" r:id="rId14"/>
    <p:sldId id="268" r:id="rId15"/>
    <p:sldId id="265" r:id="rId16"/>
    <p:sldId id="263" r:id="rId17"/>
    <p:sldId id="266" r:id="rId18"/>
    <p:sldId id="269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8" d="100"/>
          <a:sy n="58" d="100"/>
        </p:scale>
        <p:origin x="-102" y="-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-17463" y="0"/>
            <a:ext cx="12231688" cy="6856413"/>
            <a:chOff x="-16934" y="0"/>
            <a:chExt cx="12231160" cy="6856214"/>
          </a:xfrm>
        </p:grpSpPr>
        <p:pic>
          <p:nvPicPr>
            <p:cNvPr id="5" name="Picture 12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4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5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/>
          <p:cNvCxnSpPr/>
          <p:nvPr/>
        </p:nvCxnSpPr>
        <p:spPr>
          <a:xfrm>
            <a:off x="2692400" y="3522663"/>
            <a:ext cx="68151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538" y="5037138"/>
            <a:ext cx="896937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ED65E-303A-400E-BDD0-E4AA0204248D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400" y="5037138"/>
            <a:ext cx="5214938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675" y="5037138"/>
            <a:ext cx="55086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441E6-51D7-4254-96E9-ACE5DD3694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753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11357-CC5E-4304-819C-CBD82B50993C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65DDF-CB3B-42C4-AA1C-4BFC87EE4B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359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012950" y="3709988"/>
            <a:ext cx="8162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6509A-3D98-46FA-8008-7E51B3B1ED2C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14DAE-E854-4515-AC12-D4AD55B7D1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717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124AD-1BBF-45C5-A8B0-74485AD673DE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64D30-7F0D-4F3A-858A-00ABB6CE73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26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F3590-C57B-4BA1-9F4E-F219CB971051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0D5E-4E4E-47B4-A176-E4AFEBB0A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86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F6ECD-4D5C-488C-9F4A-476CB384AE63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E75DF-D4AE-4645-8978-B762E24676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625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2FB02-854F-4C68-AA9A-8E9863CA3F89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410E2-9AC3-4953-9286-768EC7AA00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05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395413" y="2913063"/>
            <a:ext cx="35147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B7BF9-A5D9-418A-8215-8DC1C033D89D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40215-BE6A-4756-BA44-1297AD6504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03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4B35D-5466-4499-BB97-E47D04AA421D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1879C-8AF1-44AA-B60C-7CE903E48D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89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1C457-2C49-494E-B012-6813BF8BBC0A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C05B0-CF86-442A-A7E9-0D614B8813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8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27D12-399F-4B01-8921-A8127888571D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44565-0830-41C5-B7E8-059FBD6409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94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bg-BG" sz="8000"/>
              <a:t>“</a:t>
            </a:r>
          </a:p>
        </p:txBody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10599738" y="2827338"/>
            <a:ext cx="60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eaLnBrk="1" hangingPunct="1"/>
            <a:r>
              <a:rPr lang="en-US" altLang="bg-BG" sz="8000"/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67D3E-3C55-4944-B137-171C90991A6C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C2BFB-F69F-4061-B1E2-5ACBA46F15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83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5FCDE-5654-4EBE-99F2-D6F6E558DE68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DFAC3-424C-458A-8DA3-E881C1BC3C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43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bg-BG" sz="8000"/>
              <a:t>“</a:t>
            </a:r>
          </a:p>
        </p:txBody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10599738" y="2598738"/>
            <a:ext cx="60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eaLnBrk="1" hangingPunct="1"/>
            <a:r>
              <a:rPr lang="en-US" altLang="bg-BG" sz="8000"/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C27F5-4938-488D-A729-C2D28752C4C3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01C07-23D1-44B9-AAEC-751E284B1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900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3FC7D-1E75-4581-B3B3-388FB67029EE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60E1B-A3DD-44F8-B540-2513389622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85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AC461-734F-48BB-A258-160280B4C7D2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2261D-6255-4773-B4A3-4900B76BED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696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886460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027D0-B987-4A2B-9CB9-DB097E93877B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F4E11-0BC9-47CC-80D7-066DDEC568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96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-15875" y="0"/>
            <a:ext cx="12230100" cy="6856413"/>
            <a:chOff x="-15736" y="0"/>
            <a:chExt cx="12229962" cy="6856214"/>
          </a:xfrm>
        </p:grpSpPr>
        <p:pic>
          <p:nvPicPr>
            <p:cNvPr id="1032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6" name="Picture 9" descr="HDRibbonContent-UniformTrim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0" descr="HDRibbonContent-UniformTrim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0" y="982663"/>
            <a:ext cx="96012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2557463"/>
            <a:ext cx="96012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text styles</a:t>
            </a:r>
          </a:p>
          <a:p>
            <a:pPr lvl="1"/>
            <a:r>
              <a:rPr lang="en-US" altLang="bg-BG" smtClean="0"/>
              <a:t>Second level</a:t>
            </a:r>
          </a:p>
          <a:p>
            <a:pPr lvl="2"/>
            <a:r>
              <a:rPr lang="en-US" altLang="bg-BG" smtClean="0"/>
              <a:t>Third level</a:t>
            </a:r>
          </a:p>
          <a:p>
            <a:pPr lvl="3"/>
            <a:r>
              <a:rPr lang="en-US" altLang="bg-BG" smtClean="0"/>
              <a:t>Fourth level</a:t>
            </a:r>
          </a:p>
          <a:p>
            <a:pPr lvl="4"/>
            <a:r>
              <a:rPr lang="en-US" altLang="bg-BG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275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 dirty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755899A5-B166-4F7F-A53C-3CD64C81A540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0" y="5969000"/>
            <a:ext cx="730567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 dirty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675" y="5969000"/>
            <a:ext cx="54292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 dirty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652F81C4-BD74-4DDC-9F39-3B1203AA4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83" r:id="rId7"/>
    <p:sldLayoutId id="2147483693" r:id="rId8"/>
    <p:sldLayoutId id="2147483684" r:id="rId9"/>
    <p:sldLayoutId id="2147483685" r:id="rId10"/>
    <p:sldLayoutId id="2147483694" r:id="rId11"/>
    <p:sldLayoutId id="2147483695" r:id="rId12"/>
    <p:sldLayoutId id="2147483686" r:id="rId13"/>
    <p:sldLayoutId id="2147483696" r:id="rId14"/>
    <p:sldLayoutId id="2147483697" r:id="rId15"/>
    <p:sldLayoutId id="2147483698" r:id="rId16"/>
    <p:sldLayoutId id="2147483699" r:id="rId17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fontAlgn="base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eaLnBrk="1" fontAlgn="base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eaLnBrk="1" fontAlgn="base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eaLnBrk="1" fontAlgn="base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>
          <a:xfrm>
            <a:off x="2443163" y="1871663"/>
            <a:ext cx="7386637" cy="1514475"/>
          </a:xfrm>
        </p:spPr>
        <p:txBody>
          <a:bodyPr/>
          <a:lstStyle/>
          <a:p>
            <a:r>
              <a:rPr lang="bg-BG" altLang="bg-BG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група „Слънчеви деца“</a:t>
            </a:r>
            <a:r>
              <a:rPr lang="en-US" altLang="bg-BG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bg-BG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altLang="bg-BG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база Царева ливада</a:t>
            </a:r>
          </a:p>
        </p:txBody>
      </p:sp>
      <p:sp>
        <p:nvSpPr>
          <p:cNvPr id="15363" name="Subtitle 2"/>
          <p:cNvSpPr>
            <a:spLocks noGrp="1"/>
          </p:cNvSpPr>
          <p:nvPr>
            <p:ph type="subTitle" idx="1"/>
          </p:nvPr>
        </p:nvSpPr>
        <p:spPr>
          <a:xfrm>
            <a:off x="2692400" y="3657600"/>
            <a:ext cx="6815138" cy="1320800"/>
          </a:xfrm>
        </p:spPr>
        <p:txBody>
          <a:bodyPr>
            <a:normAutofit/>
          </a:bodyPr>
          <a:lstStyle/>
          <a:p>
            <a:r>
              <a:rPr lang="bg-BG" altLang="bg-BG" sz="2400" dirty="0" smtClean="0">
                <a:solidFill>
                  <a:srgbClr val="00B050"/>
                </a:solidFill>
              </a:rPr>
              <a:t>Изработил: Симона Цанева /учител/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38" y="803275"/>
            <a:ext cx="10058400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593725"/>
            <a:ext cx="9601200" cy="13033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Децата и от ясленска група се забавляват..... Играят и ..... Учат 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 </a:t>
            </a:r>
            <a:r>
              <a:rPr lang="bg-B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Запознайте се с Алекс !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endParaRPr lang="bg-B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2025650"/>
            <a:ext cx="3033713" cy="408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700" y="2025650"/>
            <a:ext cx="3046413" cy="409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38" y="2017713"/>
            <a:ext cx="3159125" cy="409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495" y="549526"/>
            <a:ext cx="9601200" cy="1303337"/>
          </a:xfrm>
        </p:spPr>
        <p:txBody>
          <a:bodyPr/>
          <a:lstStyle/>
          <a:p>
            <a:r>
              <a:rPr lang="bg-B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Запознайте се и с малката Ника..... Тя обича да слуша приказки ..... 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 </a:t>
            </a:r>
            <a:endParaRPr lang="bg-B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35" y="1852863"/>
            <a:ext cx="3432208" cy="42832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276" y="1852863"/>
            <a:ext cx="3555732" cy="42832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786" y="2438036"/>
            <a:ext cx="2570747" cy="350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08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644525"/>
            <a:ext cx="9601200" cy="13049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Рисунки на тематика „Всичко ще се оправи“ </a:t>
            </a:r>
            <a:endParaRPr lang="bg-B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1849438"/>
            <a:ext cx="3205162" cy="427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913" y="1744663"/>
            <a:ext cx="3624262" cy="437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97686" y="2389001"/>
            <a:ext cx="4036682" cy="3477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</a:rPr>
              <a:t>Поли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</a:rPr>
              <a:t>Илиева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</a:rPr>
              <a:t>1 група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</a:rPr>
              <a:t>С помощ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</a:rPr>
              <a:t>от кака и батко</a:t>
            </a:r>
            <a:endParaRPr lang="en-US" sz="4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442" y="757989"/>
            <a:ext cx="4319337" cy="531795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78465" y="1708808"/>
            <a:ext cx="2951449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Пресиан</a:t>
            </a:r>
          </a:p>
          <a:p>
            <a:pPr algn="ctr"/>
            <a:r>
              <a:rPr lang="bg-BG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Ненов</a:t>
            </a:r>
          </a:p>
          <a:p>
            <a:pPr algn="ctr"/>
            <a:r>
              <a:rPr lang="bg-BG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 група </a:t>
            </a:r>
          </a:p>
          <a:p>
            <a:pPr algn="ctr"/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470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431" y="717968"/>
            <a:ext cx="9601200" cy="1303337"/>
          </a:xfrm>
        </p:spPr>
        <p:txBody>
          <a:bodyPr/>
          <a:lstStyle/>
          <a:p>
            <a:r>
              <a:rPr lang="bg-B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Учим се и да готвим ... Помагаме на мама 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 </a:t>
            </a:r>
            <a:endParaRPr lang="bg-B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37" y="1369636"/>
            <a:ext cx="3566361" cy="47551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454" y="1369636"/>
            <a:ext cx="3798971" cy="47551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42980" y="2698999"/>
            <a:ext cx="369749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Никол</a:t>
            </a:r>
          </a:p>
          <a:p>
            <a:pPr algn="ctr"/>
            <a:r>
              <a:rPr lang="bg-BG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Димитрова</a:t>
            </a:r>
          </a:p>
          <a:p>
            <a:pPr algn="ctr"/>
            <a:r>
              <a:rPr lang="bg-BG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 група 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899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17180"/>
            <a:ext cx="9601200" cy="1303337"/>
          </a:xfrm>
        </p:spPr>
        <p:txBody>
          <a:bodyPr/>
          <a:lstStyle/>
          <a:p>
            <a:r>
              <a:rPr lang="bg-B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Учим и планетите ..... 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 </a:t>
            </a:r>
            <a:endParaRPr lang="bg-B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79" y="1431757"/>
            <a:ext cx="3392302" cy="47404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98" y="1431757"/>
            <a:ext cx="3392302" cy="47404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19671" y="2653697"/>
            <a:ext cx="267733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Никола</a:t>
            </a:r>
          </a:p>
          <a:p>
            <a:pPr algn="ctr"/>
            <a:r>
              <a:rPr lang="bg-BG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Минчев</a:t>
            </a:r>
          </a:p>
          <a:p>
            <a:pPr algn="ctr"/>
            <a:r>
              <a:rPr lang="bg-BG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 група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78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633747"/>
            <a:ext cx="9601200" cy="1303337"/>
          </a:xfrm>
        </p:spPr>
        <p:txBody>
          <a:bodyPr/>
          <a:lstStyle/>
          <a:p>
            <a:r>
              <a:rPr lang="bg-B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Габриела Йорданова – 2 група </a:t>
            </a:r>
            <a:br>
              <a:rPr lang="bg-B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Габи обожава да рисува .....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 </a:t>
            </a:r>
            <a:endParaRPr lang="bg-BG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44" y="1937082"/>
            <a:ext cx="3447047" cy="41990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685" y="1937083"/>
            <a:ext cx="3494171" cy="41990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2221832"/>
            <a:ext cx="2857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36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3" y="1695450"/>
            <a:ext cx="2698750" cy="428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12888" y="622300"/>
            <a:ext cx="9155112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Мирослава Костова – ПГ 5 год.</a:t>
            </a:r>
            <a:endParaRPr lang="en-US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1695450"/>
            <a:ext cx="2981325" cy="428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600" y="2354263"/>
            <a:ext cx="4357688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5725" y="512763"/>
            <a:ext cx="9601200" cy="13033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Обичаме книжки да разглеждаме и да играем с мама и тати! </a:t>
            </a:r>
            <a:endParaRPr lang="bg-B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1714500"/>
            <a:ext cx="3360738" cy="448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838" y="1714500"/>
            <a:ext cx="3398837" cy="448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15734" y="2919209"/>
            <a:ext cx="3041218" cy="258532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n-lt"/>
              </a:rPr>
              <a:t>Лия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n-lt"/>
              </a:rPr>
              <a:t>Дончева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+mn-lt"/>
              </a:rPr>
              <a:t>ПГ 5 год.</a:t>
            </a:r>
            <a:endParaRPr lang="en-US" sz="5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9213" y="512763"/>
            <a:ext cx="9601200" cy="13033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Обичаме за решаваме и задачки .....</a:t>
            </a:r>
            <a:br>
              <a:rPr lang="bg-B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Справяме се без проблем ..... </a:t>
            </a:r>
            <a:endParaRPr lang="bg-B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1816100"/>
            <a:ext cx="3321050" cy="433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438" y="1841500"/>
            <a:ext cx="3230562" cy="430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601056" y="2931240"/>
            <a:ext cx="3038011" cy="258532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Адриан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Георгиев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ПГ 6 год.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26" y="703179"/>
            <a:ext cx="4572000" cy="54449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274" y="703178"/>
            <a:ext cx="4668251" cy="544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00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627" y="673768"/>
            <a:ext cx="4313321" cy="55224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458" y="673768"/>
            <a:ext cx="4313321" cy="552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68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3369" y="405147"/>
            <a:ext cx="9601200" cy="1303337"/>
          </a:xfrm>
        </p:spPr>
        <p:txBody>
          <a:bodyPr/>
          <a:lstStyle/>
          <a:p>
            <a:r>
              <a:rPr lang="bg-BG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Изработени изделия ..... </a:t>
            </a:r>
            <a:r>
              <a:rPr lang="en-U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 </a:t>
            </a:r>
            <a:endParaRPr lang="bg-BG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64" y="1708484"/>
            <a:ext cx="4932948" cy="43193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316" y="1708484"/>
            <a:ext cx="5013157" cy="431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23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883" y="817144"/>
            <a:ext cx="5017169" cy="528286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00178" y="2165915"/>
            <a:ext cx="322556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5400" b="1" cap="none" spc="0" dirty="0" smtClean="0">
                <a:ln/>
                <a:solidFill>
                  <a:schemeClr val="accent4"/>
                </a:solidFill>
                <a:effectLst/>
              </a:rPr>
              <a:t>Вероника</a:t>
            </a:r>
          </a:p>
          <a:p>
            <a:pPr algn="ctr"/>
            <a:r>
              <a:rPr lang="bg-BG" sz="5400" b="1" dirty="0" smtClean="0">
                <a:ln/>
                <a:solidFill>
                  <a:schemeClr val="accent4"/>
                </a:solidFill>
              </a:rPr>
              <a:t>Христова</a:t>
            </a:r>
          </a:p>
          <a:p>
            <a:pPr algn="ctr"/>
            <a:r>
              <a:rPr lang="bg-BG" sz="5400" b="1" cap="none" spc="0" dirty="0" smtClean="0">
                <a:ln/>
                <a:solidFill>
                  <a:schemeClr val="accent4"/>
                </a:solidFill>
                <a:effectLst/>
              </a:rPr>
              <a:t>ПГ 6 год. 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4742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776913"/>
            <a:ext cx="4680284" cy="52148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274" y="776913"/>
            <a:ext cx="4531518" cy="521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82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20" y="706320"/>
            <a:ext cx="3128212" cy="42717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663" y="706321"/>
            <a:ext cx="3128210" cy="42648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989" y="1888959"/>
            <a:ext cx="3657599" cy="4288446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4944977" y="706320"/>
            <a:ext cx="2141621" cy="97455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3268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84" y="1046670"/>
            <a:ext cx="3759062" cy="46683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275" y="1046670"/>
            <a:ext cx="3894695" cy="483676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88829" y="2967335"/>
            <a:ext cx="321434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Никол</a:t>
            </a:r>
          </a:p>
          <a:p>
            <a:pPr algn="ctr"/>
            <a:r>
              <a:rPr lang="bg-BG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Ненова</a:t>
            </a:r>
          </a:p>
          <a:p>
            <a:pPr algn="ctr"/>
            <a:r>
              <a:rPr lang="bg-BG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ПГ 6 год. 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5" name="Smiley Face 4"/>
          <p:cNvSpPr/>
          <p:nvPr/>
        </p:nvSpPr>
        <p:spPr>
          <a:xfrm>
            <a:off x="5189857" y="1046670"/>
            <a:ext cx="1792706" cy="169653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1164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800333"/>
            <a:ext cx="4524112" cy="522748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60837" y="1559641"/>
            <a:ext cx="366638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Подготвка </a:t>
            </a:r>
          </a:p>
          <a:p>
            <a:pPr algn="ctr"/>
            <a:r>
              <a:rPr lang="bg-BG" sz="54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з</a:t>
            </a:r>
            <a:r>
              <a:rPr lang="bg-BG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а 1 клас </a:t>
            </a:r>
          </a:p>
          <a:p>
            <a:pPr algn="ctr"/>
            <a:r>
              <a:rPr lang="en-US" sz="5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sym typeface="Wingdings" panose="05000000000000000000" pitchFamily="2" charset="2"/>
              </a:rPr>
              <a:t> </a:t>
            </a:r>
            <a:endParaRPr lang="en-US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sp>
        <p:nvSpPr>
          <p:cNvPr id="4" name="Sun 3"/>
          <p:cNvSpPr/>
          <p:nvPr/>
        </p:nvSpPr>
        <p:spPr>
          <a:xfrm>
            <a:off x="5919537" y="3958390"/>
            <a:ext cx="2129589" cy="1756609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6283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4572" y="693366"/>
            <a:ext cx="997099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Благодарна съм на всички деца</a:t>
            </a:r>
          </a:p>
          <a:p>
            <a:pPr algn="ctr"/>
            <a:r>
              <a:rPr lang="bg-BG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</a:t>
            </a:r>
            <a:r>
              <a:rPr lang="bg-BG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на техните </a:t>
            </a:r>
            <a:r>
              <a:rPr lang="bg-BG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родители за</a:t>
            </a:r>
          </a:p>
          <a:p>
            <a:pPr algn="ctr"/>
            <a:r>
              <a:rPr lang="bg-BG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а</a:t>
            </a:r>
            <a:r>
              <a:rPr lang="bg-BG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ктивността им ! 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46" y="3278689"/>
            <a:ext cx="5754624" cy="27797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438" y="2992177"/>
            <a:ext cx="2684859" cy="306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0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база Царева ливада - дейности [Compatibility Mode]" id="{CFF335BC-988C-4AC6-83D0-083BCA8D3591}" vid="{9640112D-7102-4432-BDF6-1F482A5ACC3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база Царева ливада - дейности</Template>
  <TotalTime>33</TotalTime>
  <Words>166</Words>
  <Application>Microsoft Office PowerPoint</Application>
  <PresentationFormat>По избор</PresentationFormat>
  <Paragraphs>44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22" baseType="lpstr">
      <vt:lpstr>Organic</vt:lpstr>
      <vt:lpstr>група „Слънчеви деца“ база Царева ливада</vt:lpstr>
      <vt:lpstr>Презентация на PowerPoint</vt:lpstr>
      <vt:lpstr>Децата и от ясленска група се забавляват..... Играят и ..... Учат  Запознайте се с Алекс ! </vt:lpstr>
      <vt:lpstr>Запознайте се и с малката Ника..... Тя обича да слуша приказки .....  </vt:lpstr>
      <vt:lpstr>Рисунки на тематика „Всичко ще се оправи“ </vt:lpstr>
      <vt:lpstr>Презентация на PowerPoint</vt:lpstr>
      <vt:lpstr>Учим се и да готвим ... Помагаме на мама  </vt:lpstr>
      <vt:lpstr>Учим и планетите .....  </vt:lpstr>
      <vt:lpstr>Габриела Йорданова – 2 група  Габи обожава да рисува .....  </vt:lpstr>
      <vt:lpstr>Презентация на PowerPoint</vt:lpstr>
      <vt:lpstr>Обичаме книжки да разглеждаме и да играем с мама и тати! </vt:lpstr>
      <vt:lpstr>Обичаме за решаваме и задачки ..... Справяме се без проблем ..... </vt:lpstr>
      <vt:lpstr>Презентация на PowerPoint</vt:lpstr>
      <vt:lpstr>Презентация на PowerPoint</vt:lpstr>
      <vt:lpstr>Изработени изделия ..... 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група „Слънчеви деца“</dc:title>
  <dc:creator>PC</dc:creator>
  <cp:lastModifiedBy>user</cp:lastModifiedBy>
  <cp:revision>14</cp:revision>
  <dcterms:created xsi:type="dcterms:W3CDTF">2020-05-04T11:04:22Z</dcterms:created>
  <dcterms:modified xsi:type="dcterms:W3CDTF">2020-05-05T11:50:01Z</dcterms:modified>
</cp:coreProperties>
</file>