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DD5F-B1BD-4A18-9672-B0A9F175A4C5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3CEB5-B58A-41C8-876F-BE01CFDCBB0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5000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DD5F-B1BD-4A18-9672-B0A9F175A4C5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3CEB5-B58A-41C8-876F-BE01CFDCB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98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DD5F-B1BD-4A18-9672-B0A9F175A4C5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3CEB5-B58A-41C8-876F-BE01CFDCBB02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8555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DD5F-B1BD-4A18-9672-B0A9F175A4C5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3CEB5-B58A-41C8-876F-BE01CFDCB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6003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DD5F-B1BD-4A18-9672-B0A9F175A4C5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3CEB5-B58A-41C8-876F-BE01CFDCB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0949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DD5F-B1BD-4A18-9672-B0A9F175A4C5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3CEB5-B58A-41C8-876F-BE01CFDCB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997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DD5F-B1BD-4A18-9672-B0A9F175A4C5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3CEB5-B58A-41C8-876F-BE01CFDCB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9331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5EDDD5F-B1BD-4A18-9672-B0A9F175A4C5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0E3CEB5-B58A-41C8-876F-BE01CFDCB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028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DD5F-B1BD-4A18-9672-B0A9F175A4C5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3CEB5-B58A-41C8-876F-BE01CFDCB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826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DD5F-B1BD-4A18-9672-B0A9F175A4C5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3CEB5-B58A-41C8-876F-BE01CFDCB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4714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DDD5F-B1BD-4A18-9672-B0A9F175A4C5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3CEB5-B58A-41C8-876F-BE01CFDCB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761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5EDDD5F-B1BD-4A18-9672-B0A9F175A4C5}" type="datetimeFigureOut">
              <a:rPr lang="en-US" smtClean="0"/>
              <a:t>10/26/2025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50E3CEB5-B58A-41C8-876F-BE01CFDCBB02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5134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jp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28C03FA5-4D5A-31BD-980C-FD81A9A583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3677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3EAC37F9-1A52-7F47-5C8C-4818D2A80D63}"/>
              </a:ext>
            </a:extLst>
          </p:cNvPr>
          <p:cNvSpPr/>
          <p:nvPr/>
        </p:nvSpPr>
        <p:spPr>
          <a:xfrm>
            <a:off x="3592061" y="0"/>
            <a:ext cx="46346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Кътове по БДП </a:t>
            </a: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87989B68-D2DB-5247-A6A2-62372FCAFA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04" y="923331"/>
            <a:ext cx="3391475" cy="25445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31BE28B4-E91B-1DDD-2506-361BE9BCA0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6645" y="3115766"/>
            <a:ext cx="3358709" cy="252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6BAA6627-368B-12FA-05B5-12F1D93476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823" y="923330"/>
            <a:ext cx="3463731" cy="25609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1" name="Текстово поле 10">
            <a:extLst>
              <a:ext uri="{FF2B5EF4-FFF2-40B4-BE49-F238E27FC236}">
                <a16:creationId xmlns:a16="http://schemas.microsoft.com/office/drawing/2014/main" id="{2EF260AD-32A4-055E-E4A7-70A820A2FC74}"/>
              </a:ext>
            </a:extLst>
          </p:cNvPr>
          <p:cNvSpPr txBox="1"/>
          <p:nvPr/>
        </p:nvSpPr>
        <p:spPr>
          <a:xfrm>
            <a:off x="1399592" y="3666931"/>
            <a:ext cx="2696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Група „Лале“</a:t>
            </a:r>
            <a:endParaRPr lang="en-US" dirty="0"/>
          </a:p>
        </p:txBody>
      </p:sp>
      <p:sp>
        <p:nvSpPr>
          <p:cNvPr id="12" name="Текстово поле 11">
            <a:extLst>
              <a:ext uri="{FF2B5EF4-FFF2-40B4-BE49-F238E27FC236}">
                <a16:creationId xmlns:a16="http://schemas.microsoft.com/office/drawing/2014/main" id="{D3A025C6-B366-2845-7474-C4E4524FB622}"/>
              </a:ext>
            </a:extLst>
          </p:cNvPr>
          <p:cNvSpPr txBox="1"/>
          <p:nvPr/>
        </p:nvSpPr>
        <p:spPr>
          <a:xfrm>
            <a:off x="5085184" y="5780352"/>
            <a:ext cx="2985796" cy="3685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/>
              <a:t>Група „Слънчице“</a:t>
            </a:r>
            <a:endParaRPr lang="en-US" dirty="0"/>
          </a:p>
        </p:txBody>
      </p:sp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961E950D-7A4E-1BA0-885F-716230A33604}"/>
              </a:ext>
            </a:extLst>
          </p:cNvPr>
          <p:cNvSpPr txBox="1"/>
          <p:nvPr/>
        </p:nvSpPr>
        <p:spPr>
          <a:xfrm>
            <a:off x="8481527" y="3666931"/>
            <a:ext cx="29111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Група „Слънчеви деца“</a:t>
            </a:r>
            <a:endParaRPr lang="en-US" dirty="0"/>
          </a:p>
        </p:txBody>
      </p:sp>
      <p:sp>
        <p:nvSpPr>
          <p:cNvPr id="14" name="Текстово поле 13">
            <a:extLst>
              <a:ext uri="{FF2B5EF4-FFF2-40B4-BE49-F238E27FC236}">
                <a16:creationId xmlns:a16="http://schemas.microsoft.com/office/drawing/2014/main" id="{A578D26E-7A03-EB94-9A95-EB3FE1F45B69}"/>
              </a:ext>
            </a:extLst>
          </p:cNvPr>
          <p:cNvSpPr txBox="1"/>
          <p:nvPr/>
        </p:nvSpPr>
        <p:spPr>
          <a:xfrm>
            <a:off x="4230039" y="899068"/>
            <a:ext cx="33587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База „Иглика“  и база </a:t>
            </a:r>
            <a:r>
              <a:rPr lang="bg-BG" dirty="0" err="1"/>
              <a:t>с.Царева</a:t>
            </a:r>
            <a:r>
              <a:rPr lang="bg-BG" dirty="0"/>
              <a:t> ливада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215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35389298-4022-7729-8D3A-80F2325676BF}"/>
              </a:ext>
            </a:extLst>
          </p:cNvPr>
          <p:cNvSpPr/>
          <p:nvPr/>
        </p:nvSpPr>
        <p:spPr>
          <a:xfrm>
            <a:off x="3922532" y="84176"/>
            <a:ext cx="44775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Кътове по БДП</a:t>
            </a:r>
          </a:p>
        </p:txBody>
      </p:sp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2828FE69-9BAF-A0EA-8849-55D593A6DCFC}"/>
              </a:ext>
            </a:extLst>
          </p:cNvPr>
          <p:cNvSpPr txBox="1"/>
          <p:nvPr/>
        </p:nvSpPr>
        <p:spPr>
          <a:xfrm>
            <a:off x="4047931" y="990992"/>
            <a:ext cx="4096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Централна база</a:t>
            </a:r>
            <a:endParaRPr lang="en-US" dirty="0"/>
          </a:p>
        </p:txBody>
      </p:sp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00E62831-EB3A-C865-6E6D-E701C79BD0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218" y="112168"/>
            <a:ext cx="2624017" cy="4217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E138EC60-8C14-187B-2B75-E47C03E62A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9813" y="112168"/>
            <a:ext cx="2886266" cy="42174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130F5815-9CF1-142E-D4AE-1EE4721D56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31" r="2513" b="7254"/>
          <a:stretch>
            <a:fillRect/>
          </a:stretch>
        </p:blipFill>
        <p:spPr>
          <a:xfrm>
            <a:off x="5847040" y="2920682"/>
            <a:ext cx="3172407" cy="28178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Картина 12">
            <a:extLst>
              <a:ext uri="{FF2B5EF4-FFF2-40B4-BE49-F238E27FC236}">
                <a16:creationId xmlns:a16="http://schemas.microsoft.com/office/drawing/2014/main" id="{AF79E87D-B918-5B7D-79D2-7ED14E6F70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3593" y="1751235"/>
            <a:ext cx="3172407" cy="26498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Текстово поле 13">
            <a:extLst>
              <a:ext uri="{FF2B5EF4-FFF2-40B4-BE49-F238E27FC236}">
                <a16:creationId xmlns:a16="http://schemas.microsoft.com/office/drawing/2014/main" id="{73A3F876-75CF-EC7D-BFCA-93EBD3E245AF}"/>
              </a:ext>
            </a:extLst>
          </p:cNvPr>
          <p:cNvSpPr txBox="1"/>
          <p:nvPr/>
        </p:nvSpPr>
        <p:spPr>
          <a:xfrm>
            <a:off x="190218" y="4329605"/>
            <a:ext cx="2543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Група „Бонбон“</a:t>
            </a:r>
            <a:endParaRPr lang="en-US" dirty="0"/>
          </a:p>
        </p:txBody>
      </p:sp>
      <p:sp>
        <p:nvSpPr>
          <p:cNvPr id="15" name="Текстово поле 14">
            <a:extLst>
              <a:ext uri="{FF2B5EF4-FFF2-40B4-BE49-F238E27FC236}">
                <a16:creationId xmlns:a16="http://schemas.microsoft.com/office/drawing/2014/main" id="{1645227B-175B-467C-44ED-DB7B5D282800}"/>
              </a:ext>
            </a:extLst>
          </p:cNvPr>
          <p:cNvSpPr txBox="1"/>
          <p:nvPr/>
        </p:nvSpPr>
        <p:spPr>
          <a:xfrm>
            <a:off x="3013788" y="4514271"/>
            <a:ext cx="24539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Група „Делфинче“</a:t>
            </a:r>
            <a:endParaRPr lang="en-US" dirty="0"/>
          </a:p>
        </p:txBody>
      </p:sp>
      <p:sp>
        <p:nvSpPr>
          <p:cNvPr id="16" name="Текстово поле 15">
            <a:extLst>
              <a:ext uri="{FF2B5EF4-FFF2-40B4-BE49-F238E27FC236}">
                <a16:creationId xmlns:a16="http://schemas.microsoft.com/office/drawing/2014/main" id="{39FB8BF1-878C-E7CE-57DE-719707C3D4E4}"/>
              </a:ext>
            </a:extLst>
          </p:cNvPr>
          <p:cNvSpPr txBox="1"/>
          <p:nvPr/>
        </p:nvSpPr>
        <p:spPr>
          <a:xfrm>
            <a:off x="5716410" y="5772542"/>
            <a:ext cx="3433665" cy="377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Група „</a:t>
            </a:r>
            <a:r>
              <a:rPr lang="bg-BG" dirty="0" err="1"/>
              <a:t>Таралежче</a:t>
            </a:r>
            <a:r>
              <a:rPr lang="bg-BG" dirty="0"/>
              <a:t>“</a:t>
            </a:r>
            <a:endParaRPr lang="en-US" dirty="0"/>
          </a:p>
        </p:txBody>
      </p:sp>
      <p:sp>
        <p:nvSpPr>
          <p:cNvPr id="17" name="Текстово поле 16">
            <a:extLst>
              <a:ext uri="{FF2B5EF4-FFF2-40B4-BE49-F238E27FC236}">
                <a16:creationId xmlns:a16="http://schemas.microsoft.com/office/drawing/2014/main" id="{AF889C8C-A2AA-AE3A-C6CC-831C57463BF9}"/>
              </a:ext>
            </a:extLst>
          </p:cNvPr>
          <p:cNvSpPr txBox="1"/>
          <p:nvPr/>
        </p:nvSpPr>
        <p:spPr>
          <a:xfrm>
            <a:off x="9269317" y="4427376"/>
            <a:ext cx="254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dirty="0"/>
              <a:t>Група „Калинка“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82748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BD3DA6BA-1CC3-4BCD-23CE-077A04231F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02" y="1678265"/>
            <a:ext cx="5679233" cy="31945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B1357B9F-DB6D-ADA1-079B-94880B6369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8049" y="2754862"/>
            <a:ext cx="6096000" cy="3429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Правоъгълник 7">
            <a:extLst>
              <a:ext uri="{FF2B5EF4-FFF2-40B4-BE49-F238E27FC236}">
                <a16:creationId xmlns:a16="http://schemas.microsoft.com/office/drawing/2014/main" id="{3150EB55-AFCC-C623-D0DA-71B3A55EE206}"/>
              </a:ext>
            </a:extLst>
          </p:cNvPr>
          <p:cNvSpPr/>
          <p:nvPr/>
        </p:nvSpPr>
        <p:spPr>
          <a:xfrm>
            <a:off x="2742047" y="123556"/>
            <a:ext cx="6875857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„Моят дом и нашата улица“</a:t>
            </a:r>
          </a:p>
          <a:p>
            <a:pPr algn="ctr"/>
            <a:r>
              <a:rPr lang="bg-BG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Група „Слънче</a:t>
            </a:r>
            <a:r>
              <a:rPr lang="bg-BG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ви деца“</a:t>
            </a:r>
            <a:endParaRPr lang="bg-BG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27839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88BF2328-A81C-249B-4125-261337843D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21" y="1362269"/>
            <a:ext cx="3445718" cy="46938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229823B0-6417-3115-9CF2-958F1B7CEC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9743" y="2246863"/>
            <a:ext cx="4332514" cy="32493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4AA6234A-E9D3-318E-4915-776712AA09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8417" y="1277775"/>
            <a:ext cx="3520362" cy="46938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Правоъгълник 9">
            <a:extLst>
              <a:ext uri="{FF2B5EF4-FFF2-40B4-BE49-F238E27FC236}">
                <a16:creationId xmlns:a16="http://schemas.microsoft.com/office/drawing/2014/main" id="{88F185C9-8931-D7B0-DA7E-0DA0C8BBE0B9}"/>
              </a:ext>
            </a:extLst>
          </p:cNvPr>
          <p:cNvSpPr/>
          <p:nvPr/>
        </p:nvSpPr>
        <p:spPr>
          <a:xfrm>
            <a:off x="3084580" y="-66138"/>
            <a:ext cx="5574988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„Аз познавам </a:t>
            </a:r>
          </a:p>
          <a:p>
            <a:pPr algn="ctr"/>
            <a:r>
              <a:rPr lang="bg-BG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обществените сгради“</a:t>
            </a:r>
            <a:endParaRPr lang="bg-BG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Текстово поле 10">
            <a:extLst>
              <a:ext uri="{FF2B5EF4-FFF2-40B4-BE49-F238E27FC236}">
                <a16:creationId xmlns:a16="http://schemas.microsoft.com/office/drawing/2014/main" id="{747F8CC5-C495-32CF-DCA2-EB2F8BD12D23}"/>
              </a:ext>
            </a:extLst>
          </p:cNvPr>
          <p:cNvSpPr txBox="1"/>
          <p:nvPr/>
        </p:nvSpPr>
        <p:spPr>
          <a:xfrm>
            <a:off x="4217437" y="1361751"/>
            <a:ext cx="32283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i="1" dirty="0"/>
              <a:t>Трета група „</a:t>
            </a:r>
            <a:r>
              <a:rPr lang="bg-BG" b="1" i="1" dirty="0" err="1"/>
              <a:t>Таралежче</a:t>
            </a:r>
            <a:r>
              <a:rPr lang="bg-BG" b="1" i="1" dirty="0"/>
              <a:t>“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598019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A85EA0FF-52C6-B83A-B44E-4F98E1595937}"/>
              </a:ext>
            </a:extLst>
          </p:cNvPr>
          <p:cNvSpPr/>
          <p:nvPr/>
        </p:nvSpPr>
        <p:spPr>
          <a:xfrm>
            <a:off x="3185924" y="0"/>
            <a:ext cx="55029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Пло</a:t>
            </a:r>
            <a:r>
              <a:rPr lang="bg-BG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щадка по БДП</a:t>
            </a:r>
            <a:endParaRPr lang="bg-BG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EE335DA2-3B33-A9DA-851C-9DAA429433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368" y="1045028"/>
            <a:ext cx="4084722" cy="26106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89CC9AFD-6530-FAF0-3F9E-52F5A685CA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6396" y="2633566"/>
            <a:ext cx="4239208" cy="3179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8D250701-0DAE-1401-DDB7-93D81DF8A43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910" y="1078453"/>
            <a:ext cx="4084722" cy="30635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Текстово поле 10">
            <a:extLst>
              <a:ext uri="{FF2B5EF4-FFF2-40B4-BE49-F238E27FC236}">
                <a16:creationId xmlns:a16="http://schemas.microsoft.com/office/drawing/2014/main" id="{D958615B-ED99-AB2B-7C75-E1862A49E247}"/>
              </a:ext>
            </a:extLst>
          </p:cNvPr>
          <p:cNvSpPr txBox="1"/>
          <p:nvPr/>
        </p:nvSpPr>
        <p:spPr>
          <a:xfrm>
            <a:off x="391885" y="3726009"/>
            <a:ext cx="30977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i="1" dirty="0"/>
              <a:t>Група „Бонбон“</a:t>
            </a:r>
            <a:endParaRPr lang="en-US" b="1" i="1" dirty="0"/>
          </a:p>
        </p:txBody>
      </p:sp>
      <p:sp>
        <p:nvSpPr>
          <p:cNvPr id="12" name="Текстово поле 11">
            <a:extLst>
              <a:ext uri="{FF2B5EF4-FFF2-40B4-BE49-F238E27FC236}">
                <a16:creationId xmlns:a16="http://schemas.microsoft.com/office/drawing/2014/main" id="{710FA19A-A9E9-67D4-3850-AE721B474E68}"/>
              </a:ext>
            </a:extLst>
          </p:cNvPr>
          <p:cNvSpPr txBox="1"/>
          <p:nvPr/>
        </p:nvSpPr>
        <p:spPr>
          <a:xfrm>
            <a:off x="4609322" y="5943600"/>
            <a:ext cx="2827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i="1" dirty="0"/>
              <a:t>Група „Калинка“</a:t>
            </a:r>
            <a:endParaRPr lang="en-US" b="1" i="1" dirty="0"/>
          </a:p>
        </p:txBody>
      </p:sp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48223199-816B-89F9-A39D-26187F2E5910}"/>
              </a:ext>
            </a:extLst>
          </p:cNvPr>
          <p:cNvSpPr txBox="1"/>
          <p:nvPr/>
        </p:nvSpPr>
        <p:spPr>
          <a:xfrm>
            <a:off x="8593494" y="4141994"/>
            <a:ext cx="31630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i="1" dirty="0"/>
              <a:t>Група „</a:t>
            </a:r>
            <a:r>
              <a:rPr lang="bg-BG" b="1" i="1" dirty="0" err="1"/>
              <a:t>Таралежче</a:t>
            </a:r>
            <a:r>
              <a:rPr lang="bg-BG" b="1" i="1" dirty="0"/>
              <a:t>“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27155184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3489E1C9-D5B5-1917-9C66-88E3D97485BE}"/>
              </a:ext>
            </a:extLst>
          </p:cNvPr>
          <p:cNvSpPr/>
          <p:nvPr/>
        </p:nvSpPr>
        <p:spPr>
          <a:xfrm>
            <a:off x="2934333" y="-139758"/>
            <a:ext cx="6323334" cy="193899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„Световен ден за </a:t>
            </a:r>
          </a:p>
          <a:p>
            <a:pPr algn="ctr"/>
            <a:r>
              <a:rPr lang="bg-BG" sz="40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Възпоменание на </a:t>
            </a:r>
            <a:r>
              <a:rPr lang="bg-BG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жертвите </a:t>
            </a:r>
          </a:p>
          <a:p>
            <a:pPr algn="ctr"/>
            <a:r>
              <a:rPr lang="bg-BG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на ПТП“</a:t>
            </a:r>
            <a:endParaRPr lang="bg-BG" sz="40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F7F4EA5A-6098-5F45-4210-F8BED2F9E6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706" y="2267134"/>
            <a:ext cx="4413381" cy="33100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73F57C3D-3505-0398-4280-2CDA0794B4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3695" y="2267134"/>
            <a:ext cx="4413381" cy="33100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Текстово поле 14">
            <a:extLst>
              <a:ext uri="{FF2B5EF4-FFF2-40B4-BE49-F238E27FC236}">
                <a16:creationId xmlns:a16="http://schemas.microsoft.com/office/drawing/2014/main" id="{B6C0D5FF-C896-10A2-5172-507293D0F33A}"/>
              </a:ext>
            </a:extLst>
          </p:cNvPr>
          <p:cNvSpPr txBox="1"/>
          <p:nvPr/>
        </p:nvSpPr>
        <p:spPr>
          <a:xfrm>
            <a:off x="2043404" y="5675738"/>
            <a:ext cx="43480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i="1" dirty="0"/>
              <a:t>Група „</a:t>
            </a:r>
            <a:r>
              <a:rPr lang="bg-BG" b="1" i="1" dirty="0" err="1"/>
              <a:t>Таралежче</a:t>
            </a:r>
            <a:r>
              <a:rPr lang="bg-BG" b="1" i="1" dirty="0"/>
              <a:t>“</a:t>
            </a:r>
            <a:endParaRPr lang="en-US" b="1" i="1" dirty="0"/>
          </a:p>
        </p:txBody>
      </p:sp>
      <p:sp>
        <p:nvSpPr>
          <p:cNvPr id="16" name="Текстово поле 15">
            <a:extLst>
              <a:ext uri="{FF2B5EF4-FFF2-40B4-BE49-F238E27FC236}">
                <a16:creationId xmlns:a16="http://schemas.microsoft.com/office/drawing/2014/main" id="{4E014670-E3D2-B708-BD65-6D3B471E9BBB}"/>
              </a:ext>
            </a:extLst>
          </p:cNvPr>
          <p:cNvSpPr txBox="1"/>
          <p:nvPr/>
        </p:nvSpPr>
        <p:spPr>
          <a:xfrm>
            <a:off x="7172274" y="5657077"/>
            <a:ext cx="3816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i="1" dirty="0"/>
              <a:t>Група „Слънчице“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6372659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494E35CC-0400-1ABA-0ADA-DC5DB2F810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588" y="1343609"/>
            <a:ext cx="4242318" cy="3181738"/>
          </a:xfrm>
          <a:prstGeom prst="rect">
            <a:avLst/>
          </a:prstGeom>
        </p:spPr>
      </p:pic>
      <p:sp>
        <p:nvSpPr>
          <p:cNvPr id="6" name="Правоъгълник 5">
            <a:extLst>
              <a:ext uri="{FF2B5EF4-FFF2-40B4-BE49-F238E27FC236}">
                <a16:creationId xmlns:a16="http://schemas.microsoft.com/office/drawing/2014/main" id="{E59E0926-A6BC-BA85-218B-62BDFEB1DBC7}"/>
              </a:ext>
            </a:extLst>
          </p:cNvPr>
          <p:cNvSpPr/>
          <p:nvPr/>
        </p:nvSpPr>
        <p:spPr>
          <a:xfrm>
            <a:off x="2570188" y="-102941"/>
            <a:ext cx="6701450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Изложба „Правилата зная, </a:t>
            </a:r>
          </a:p>
          <a:p>
            <a:pPr algn="ctr"/>
            <a:r>
              <a:rPr lang="bg-BG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къде безопасно да играя“</a:t>
            </a:r>
          </a:p>
        </p:txBody>
      </p:sp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064FBAA5-5A04-BC58-15B1-F9187A87D5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892" y="1301423"/>
            <a:ext cx="3910520" cy="2932890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5EE0752F-A26F-062C-CD24-CEAF1468EF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0882" y="2703422"/>
            <a:ext cx="4082374" cy="3061781"/>
          </a:xfrm>
          <a:prstGeom prst="rect">
            <a:avLst/>
          </a:prstGeom>
        </p:spPr>
      </p:pic>
      <p:sp>
        <p:nvSpPr>
          <p:cNvPr id="10" name="Текстово поле 9">
            <a:extLst>
              <a:ext uri="{FF2B5EF4-FFF2-40B4-BE49-F238E27FC236}">
                <a16:creationId xmlns:a16="http://schemas.microsoft.com/office/drawing/2014/main" id="{3AD6CDC0-9A02-0691-BF31-B717A9075A70}"/>
              </a:ext>
            </a:extLst>
          </p:cNvPr>
          <p:cNvSpPr txBox="1"/>
          <p:nvPr/>
        </p:nvSpPr>
        <p:spPr>
          <a:xfrm>
            <a:off x="340468" y="4620638"/>
            <a:ext cx="34144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i="1" dirty="0"/>
              <a:t>Група „Слънчице“</a:t>
            </a:r>
            <a:endParaRPr lang="en-US" b="1" i="1" dirty="0"/>
          </a:p>
        </p:txBody>
      </p:sp>
      <p:sp>
        <p:nvSpPr>
          <p:cNvPr id="11" name="Текстово поле 10">
            <a:extLst>
              <a:ext uri="{FF2B5EF4-FFF2-40B4-BE49-F238E27FC236}">
                <a16:creationId xmlns:a16="http://schemas.microsoft.com/office/drawing/2014/main" id="{4C353C7A-E7C7-E466-293C-091EEF397015}"/>
              </a:ext>
            </a:extLst>
          </p:cNvPr>
          <p:cNvSpPr txBox="1"/>
          <p:nvPr/>
        </p:nvSpPr>
        <p:spPr>
          <a:xfrm>
            <a:off x="4466253" y="5787231"/>
            <a:ext cx="3711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i="1" dirty="0"/>
              <a:t>Група „</a:t>
            </a:r>
            <a:r>
              <a:rPr lang="bg-BG" b="1" i="1" dirty="0" err="1"/>
              <a:t>Таралежче</a:t>
            </a:r>
            <a:r>
              <a:rPr lang="bg-BG" b="1" i="1" dirty="0"/>
              <a:t>“</a:t>
            </a:r>
            <a:endParaRPr lang="en-US" b="1" i="1" dirty="0"/>
          </a:p>
        </p:txBody>
      </p:sp>
      <p:sp>
        <p:nvSpPr>
          <p:cNvPr id="12" name="Текстово поле 11">
            <a:extLst>
              <a:ext uri="{FF2B5EF4-FFF2-40B4-BE49-F238E27FC236}">
                <a16:creationId xmlns:a16="http://schemas.microsoft.com/office/drawing/2014/main" id="{BC5E7AF1-D2DB-C317-856D-EEC9303A1840}"/>
              </a:ext>
            </a:extLst>
          </p:cNvPr>
          <p:cNvSpPr txBox="1"/>
          <p:nvPr/>
        </p:nvSpPr>
        <p:spPr>
          <a:xfrm>
            <a:off x="8589523" y="4234312"/>
            <a:ext cx="30155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i="1" dirty="0"/>
              <a:t>Група „Делфинче“</a:t>
            </a:r>
            <a:endParaRPr lang="en-US" b="1" i="1" dirty="0"/>
          </a:p>
        </p:txBody>
      </p:sp>
    </p:spTree>
    <p:extLst>
      <p:ext uri="{BB962C8B-B14F-4D97-AF65-F5344CB8AC3E}">
        <p14:creationId xmlns:p14="http://schemas.microsoft.com/office/powerpoint/2010/main" val="33341530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01300B26-4DAA-CB5C-5B19-9A3646EEA149}"/>
              </a:ext>
            </a:extLst>
          </p:cNvPr>
          <p:cNvSpPr/>
          <p:nvPr/>
        </p:nvSpPr>
        <p:spPr>
          <a:xfrm>
            <a:off x="1651637" y="0"/>
            <a:ext cx="947240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Служители на РПУ „Дряново“ на гости </a:t>
            </a:r>
          </a:p>
          <a:p>
            <a:pPr algn="ctr"/>
            <a:r>
              <a:rPr lang="bg-BG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ДГ „Детелина“-Центра</a:t>
            </a:r>
            <a:r>
              <a:rPr lang="bg-BG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лна база</a:t>
            </a:r>
            <a:endParaRPr lang="bg-BG" sz="4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DB07FDBF-A0CE-20E1-6AC8-5504E69644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965" y="1605063"/>
            <a:ext cx="4917320" cy="4396482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F86D343F-B8B9-315A-3B6B-E6800691AD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413" y="1655985"/>
            <a:ext cx="3259171" cy="4345561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D373BC2B-F19C-0F11-5972-85F97D8F13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5147" y="1655984"/>
            <a:ext cx="2991255" cy="4345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872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B1C14CE8-70BB-B249-6916-5FEBBD5B89AD}"/>
              </a:ext>
            </a:extLst>
          </p:cNvPr>
          <p:cNvSpPr/>
          <p:nvPr/>
        </p:nvSpPr>
        <p:spPr>
          <a:xfrm>
            <a:off x="3833542" y="121498"/>
            <a:ext cx="42636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База „Иглика“</a:t>
            </a:r>
            <a:endParaRPr lang="bg-BG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6DC27A74-6B17-AF9C-6D1E-3B41AE352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248" y="1215312"/>
            <a:ext cx="4164563" cy="3123422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8D41FFEC-EBAE-6538-4843-C56BD0D34D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624" y="2876361"/>
            <a:ext cx="4354285" cy="3265714"/>
          </a:xfrm>
          <a:prstGeom prst="rect">
            <a:avLst/>
          </a:prstGeom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AB4F1F3F-A72C-F79A-F267-137B208FDE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7703" y="1181488"/>
            <a:ext cx="4065037" cy="304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5984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358A36C9-6D72-6D51-FB8C-BE1C82FAEC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43" y="2303495"/>
            <a:ext cx="4460033" cy="2933894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72F2DB1A-926F-D43A-1AB1-4D7C230984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6024" y="2104483"/>
            <a:ext cx="4460033" cy="2927633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E5426E67-0D07-5BA2-590B-B13CE133B0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3626" y="1604864"/>
            <a:ext cx="2544747" cy="4520070"/>
          </a:xfrm>
          <a:prstGeom prst="rect">
            <a:avLst/>
          </a:prstGeom>
        </p:spPr>
      </p:pic>
      <p:sp>
        <p:nvSpPr>
          <p:cNvPr id="10" name="Правоъгълник 9">
            <a:extLst>
              <a:ext uri="{FF2B5EF4-FFF2-40B4-BE49-F238E27FC236}">
                <a16:creationId xmlns:a16="http://schemas.microsoft.com/office/drawing/2014/main" id="{16F621FB-564F-999C-0758-3758CD1EBF2D}"/>
              </a:ext>
            </a:extLst>
          </p:cNvPr>
          <p:cNvSpPr/>
          <p:nvPr/>
        </p:nvSpPr>
        <p:spPr>
          <a:xfrm>
            <a:off x="2769125" y="186812"/>
            <a:ext cx="69969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Група „</a:t>
            </a:r>
            <a:r>
              <a:rPr lang="bg-BG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Слънцеви</a:t>
            </a:r>
            <a:r>
              <a:rPr lang="bg-BG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деца“</a:t>
            </a:r>
          </a:p>
        </p:txBody>
      </p:sp>
    </p:spTree>
    <p:extLst>
      <p:ext uri="{BB962C8B-B14F-4D97-AF65-F5344CB8AC3E}">
        <p14:creationId xmlns:p14="http://schemas.microsoft.com/office/powerpoint/2010/main" val="268180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23388346-328B-BC94-3D3E-139F2B32F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257" y="1091680"/>
            <a:ext cx="3680927" cy="4907903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BA12F88D-0D57-85BA-F1A9-520C9FCF0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8096" y="1091681"/>
            <a:ext cx="3680927" cy="4907902"/>
          </a:xfrm>
          <a:prstGeom prst="rect">
            <a:avLst/>
          </a:prstGeom>
        </p:spPr>
      </p:pic>
      <p:sp>
        <p:nvSpPr>
          <p:cNvPr id="6" name="Правоъгълник 5">
            <a:extLst>
              <a:ext uri="{FF2B5EF4-FFF2-40B4-BE49-F238E27FC236}">
                <a16:creationId xmlns:a16="http://schemas.microsoft.com/office/drawing/2014/main" id="{3384AE65-8237-8FED-C9C0-735378C28B62}"/>
              </a:ext>
            </a:extLst>
          </p:cNvPr>
          <p:cNvSpPr/>
          <p:nvPr/>
        </p:nvSpPr>
        <p:spPr>
          <a:xfrm>
            <a:off x="3499209" y="-64913"/>
            <a:ext cx="58193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Участия в конкурси</a:t>
            </a:r>
          </a:p>
        </p:txBody>
      </p:sp>
    </p:spTree>
    <p:extLst>
      <p:ext uri="{BB962C8B-B14F-4D97-AF65-F5344CB8AC3E}">
        <p14:creationId xmlns:p14="http://schemas.microsoft.com/office/powerpoint/2010/main" val="761538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40CF072E-B440-AD52-A6AB-C3F569A7D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08" y="2008415"/>
            <a:ext cx="4052595" cy="3039446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12496E70-D70B-D8CA-F23A-F49C532332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551" y="1875453"/>
            <a:ext cx="2426898" cy="4310743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432E957C-B337-D79A-F74A-DEE646802C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061" y="2008415"/>
            <a:ext cx="4052595" cy="3039446"/>
          </a:xfrm>
          <a:prstGeom prst="rect">
            <a:avLst/>
          </a:prstGeom>
        </p:spPr>
      </p:pic>
      <p:sp>
        <p:nvSpPr>
          <p:cNvPr id="10" name="Правоъгълник 9">
            <a:extLst>
              <a:ext uri="{FF2B5EF4-FFF2-40B4-BE49-F238E27FC236}">
                <a16:creationId xmlns:a16="http://schemas.microsoft.com/office/drawing/2014/main" id="{C59AB5C1-846F-3B60-5D7A-5BD99D1C8017}"/>
              </a:ext>
            </a:extLst>
          </p:cNvPr>
          <p:cNvSpPr/>
          <p:nvPr/>
        </p:nvSpPr>
        <p:spPr>
          <a:xfrm>
            <a:off x="2327521" y="354763"/>
            <a:ext cx="77795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Театър „На червено спри“</a:t>
            </a:r>
          </a:p>
        </p:txBody>
      </p:sp>
    </p:spTree>
    <p:extLst>
      <p:ext uri="{BB962C8B-B14F-4D97-AF65-F5344CB8AC3E}">
        <p14:creationId xmlns:p14="http://schemas.microsoft.com/office/powerpoint/2010/main" val="415798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FB508633-2A4F-79BC-42B2-C8E88561A8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16" r="1187" b="6892"/>
          <a:stretch>
            <a:fillRect/>
          </a:stretch>
        </p:blipFill>
        <p:spPr>
          <a:xfrm>
            <a:off x="1149511" y="1208314"/>
            <a:ext cx="4383542" cy="4273420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AA6C66CC-B92C-14B3-55B6-5D5DA75C1F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043" y="1208314"/>
            <a:ext cx="4809074" cy="4273420"/>
          </a:xfrm>
          <a:prstGeom prst="rect">
            <a:avLst/>
          </a:prstGeom>
        </p:spPr>
      </p:pic>
      <p:sp>
        <p:nvSpPr>
          <p:cNvPr id="8" name="Правоъгълник 7">
            <a:extLst>
              <a:ext uri="{FF2B5EF4-FFF2-40B4-BE49-F238E27FC236}">
                <a16:creationId xmlns:a16="http://schemas.microsoft.com/office/drawing/2014/main" id="{D11EFEFD-36E9-EEFB-8D38-E416B830DDBF}"/>
              </a:ext>
            </a:extLst>
          </p:cNvPr>
          <p:cNvSpPr/>
          <p:nvPr/>
        </p:nvSpPr>
        <p:spPr>
          <a:xfrm>
            <a:off x="3610640" y="0"/>
            <a:ext cx="49707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Група „Калинка“</a:t>
            </a:r>
          </a:p>
        </p:txBody>
      </p:sp>
    </p:spTree>
    <p:extLst>
      <p:ext uri="{BB962C8B-B14F-4D97-AF65-F5344CB8AC3E}">
        <p14:creationId xmlns:p14="http://schemas.microsoft.com/office/powerpoint/2010/main" val="21154692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2D5FF169-90AF-A416-07C1-5CD87EDCEB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61" y="1800808"/>
            <a:ext cx="4864359" cy="3648269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1577CA45-9D60-12C6-6CF8-8CEFEF73CD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3671" y="1800809"/>
            <a:ext cx="4988768" cy="3648269"/>
          </a:xfrm>
          <a:prstGeom prst="rect">
            <a:avLst/>
          </a:prstGeom>
        </p:spPr>
      </p:pic>
      <p:sp>
        <p:nvSpPr>
          <p:cNvPr id="8" name="Правоъгълник 7">
            <a:extLst>
              <a:ext uri="{FF2B5EF4-FFF2-40B4-BE49-F238E27FC236}">
                <a16:creationId xmlns:a16="http://schemas.microsoft.com/office/drawing/2014/main" id="{BD091066-319B-03B8-D9BD-046DCE4E622B}"/>
              </a:ext>
            </a:extLst>
          </p:cNvPr>
          <p:cNvSpPr/>
          <p:nvPr/>
        </p:nvSpPr>
        <p:spPr>
          <a:xfrm>
            <a:off x="2619182" y="298780"/>
            <a:ext cx="69536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Група „Слънчеви деца“</a:t>
            </a:r>
          </a:p>
        </p:txBody>
      </p:sp>
    </p:spTree>
    <p:extLst>
      <p:ext uri="{BB962C8B-B14F-4D97-AF65-F5344CB8AC3E}">
        <p14:creationId xmlns:p14="http://schemas.microsoft.com/office/powerpoint/2010/main" val="4585005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3ED52CBF-7BFF-94B4-E6AA-C5E8C4839463}"/>
              </a:ext>
            </a:extLst>
          </p:cNvPr>
          <p:cNvSpPr/>
          <p:nvPr/>
        </p:nvSpPr>
        <p:spPr>
          <a:xfrm>
            <a:off x="3511633" y="0"/>
            <a:ext cx="453425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Тематичен ден</a:t>
            </a:r>
          </a:p>
          <a:p>
            <a:pPr algn="ctr"/>
            <a:r>
              <a:rPr lang="bg-BG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Група „Лале“</a:t>
            </a:r>
            <a:endParaRPr lang="bg-BG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1F6623C6-7905-1DE5-4633-4A61D7D904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906" y="1972841"/>
            <a:ext cx="6976188" cy="392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673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7FDFC381-1458-F0A1-B3FB-CEF715C8BDC2}"/>
              </a:ext>
            </a:extLst>
          </p:cNvPr>
          <p:cNvSpPr/>
          <p:nvPr/>
        </p:nvSpPr>
        <p:spPr>
          <a:xfrm>
            <a:off x="3195246" y="0"/>
            <a:ext cx="539096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Тематичен ден</a:t>
            </a:r>
          </a:p>
          <a:p>
            <a:pPr algn="ctr"/>
            <a:r>
              <a:rPr lang="bg-BG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</a:t>
            </a:r>
            <a:r>
              <a:rPr lang="bg-BG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рупа „Слънчице“</a:t>
            </a:r>
            <a:endParaRPr lang="bg-BG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4C1E4EE8-6B7C-BE92-13E7-4F0E071A98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730" y="2087724"/>
            <a:ext cx="4966996" cy="3725247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922060B4-4867-FA25-2F04-1F0385AC17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123" y="2087723"/>
            <a:ext cx="4966996" cy="372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3212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24EB0FF7-A612-5D3C-AF78-06BBAA5684C2}"/>
              </a:ext>
            </a:extLst>
          </p:cNvPr>
          <p:cNvSpPr/>
          <p:nvPr/>
        </p:nvSpPr>
        <p:spPr>
          <a:xfrm>
            <a:off x="3261338" y="0"/>
            <a:ext cx="550137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Тематичен ден</a:t>
            </a:r>
          </a:p>
          <a:p>
            <a:pPr algn="ctr"/>
            <a:r>
              <a:rPr lang="bg-BG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група „Делфинче“</a:t>
            </a:r>
            <a:endParaRPr lang="bg-BG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5052AE6D-67A2-37B4-F261-BC8BD90552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578" y="1943100"/>
            <a:ext cx="5620139" cy="421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7716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B9BF7E3C-3B26-DE54-9899-01163B0958A3}"/>
              </a:ext>
            </a:extLst>
          </p:cNvPr>
          <p:cNvSpPr/>
          <p:nvPr/>
        </p:nvSpPr>
        <p:spPr>
          <a:xfrm>
            <a:off x="3421054" y="102837"/>
            <a:ext cx="561115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Тематичен ден</a:t>
            </a:r>
          </a:p>
          <a:p>
            <a:pPr algn="ctr"/>
            <a:r>
              <a:rPr lang="bg-BG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група „</a:t>
            </a:r>
            <a:r>
              <a:rPr lang="bg-BG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Таралежче</a:t>
            </a:r>
            <a:r>
              <a:rPr lang="bg-BG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“</a:t>
            </a: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86524666-07BA-0413-AF06-BCD2F833AB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711" y="1857162"/>
            <a:ext cx="3218672" cy="4291563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48D097DE-90FA-E10E-22DC-48BBED9610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164" y="1857162"/>
            <a:ext cx="3218672" cy="429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8119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BAA46BE5-C8E4-846F-0B1D-6DE336487F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619" y="1830984"/>
            <a:ext cx="7586721" cy="4271235"/>
          </a:xfrm>
          <a:prstGeom prst="rect">
            <a:avLst/>
          </a:prstGeom>
        </p:spPr>
      </p:pic>
      <p:sp>
        <p:nvSpPr>
          <p:cNvPr id="6" name="Правоъгълник 5">
            <a:extLst>
              <a:ext uri="{FF2B5EF4-FFF2-40B4-BE49-F238E27FC236}">
                <a16:creationId xmlns:a16="http://schemas.microsoft.com/office/drawing/2014/main" id="{453ABFEE-77FE-5B57-88B0-2EEE3E36D6E6}"/>
              </a:ext>
            </a:extLst>
          </p:cNvPr>
          <p:cNvSpPr/>
          <p:nvPr/>
        </p:nvSpPr>
        <p:spPr>
          <a:xfrm>
            <a:off x="2624665" y="0"/>
            <a:ext cx="6942670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Тематичен ден</a:t>
            </a:r>
          </a:p>
          <a:p>
            <a:pPr algn="ctr"/>
            <a:r>
              <a:rPr lang="bg-BG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група „Слънче</a:t>
            </a:r>
            <a:r>
              <a:rPr lang="bg-BG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ви деца“</a:t>
            </a:r>
            <a:endParaRPr lang="bg-BG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278075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2C3ECF92-771F-3451-66AE-396EB3305E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917" y="1714500"/>
            <a:ext cx="4572000" cy="3429000"/>
          </a:xfrm>
          <a:prstGeom prst="rect">
            <a:avLst/>
          </a:prstGeom>
        </p:spPr>
      </p:pic>
      <p:sp>
        <p:nvSpPr>
          <p:cNvPr id="10" name="Правоъгълник 9">
            <a:extLst>
              <a:ext uri="{FF2B5EF4-FFF2-40B4-BE49-F238E27FC236}">
                <a16:creationId xmlns:a16="http://schemas.microsoft.com/office/drawing/2014/main" id="{5577E5D4-71AF-9FFF-C107-45A738784DD2}"/>
              </a:ext>
            </a:extLst>
          </p:cNvPr>
          <p:cNvSpPr/>
          <p:nvPr/>
        </p:nvSpPr>
        <p:spPr>
          <a:xfrm>
            <a:off x="2791016" y="126671"/>
            <a:ext cx="681526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Изложба „Правилата знам, </a:t>
            </a:r>
          </a:p>
          <a:p>
            <a:pPr algn="ctr"/>
            <a:r>
              <a:rPr lang="bg-BG" sz="4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защото съм голям“</a:t>
            </a:r>
          </a:p>
        </p:txBody>
      </p:sp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658A9802-FB00-F8FF-211A-D3374DB31C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6295" y="1895410"/>
            <a:ext cx="4420865" cy="2760566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E77E563C-94AD-0857-89DB-EB4E95870F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706" y="3522314"/>
            <a:ext cx="3360565" cy="2520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8024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DAE3C00F-0D74-3713-A684-34DC1A8BDB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648" y="2106386"/>
            <a:ext cx="4743061" cy="3557296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6679F8BF-93A4-C9F1-C63B-23BF23D415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71" y="1845685"/>
            <a:ext cx="2904892" cy="4322128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4B4D99E5-15AC-301C-5A0F-670E39CF15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794" y="1795394"/>
            <a:ext cx="3317033" cy="4422710"/>
          </a:xfrm>
          <a:prstGeom prst="rect">
            <a:avLst/>
          </a:prstGeom>
        </p:spPr>
      </p:pic>
      <p:sp>
        <p:nvSpPr>
          <p:cNvPr id="12" name="Правоъгълник 11">
            <a:extLst>
              <a:ext uri="{FF2B5EF4-FFF2-40B4-BE49-F238E27FC236}">
                <a16:creationId xmlns:a16="http://schemas.microsoft.com/office/drawing/2014/main" id="{D8A84CE4-CD92-5DA4-AA4D-4E03C4D7E571}"/>
              </a:ext>
            </a:extLst>
          </p:cNvPr>
          <p:cNvSpPr/>
          <p:nvPr/>
        </p:nvSpPr>
        <p:spPr>
          <a:xfrm>
            <a:off x="3489648" y="588029"/>
            <a:ext cx="49707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Група „Калинка“</a:t>
            </a:r>
          </a:p>
        </p:txBody>
      </p:sp>
    </p:spTree>
    <p:extLst>
      <p:ext uri="{BB962C8B-B14F-4D97-AF65-F5344CB8AC3E}">
        <p14:creationId xmlns:p14="http://schemas.microsoft.com/office/powerpoint/2010/main" val="39960971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DCB13E9E-0359-F4F4-4B59-1D8C7AA505D2}"/>
              </a:ext>
            </a:extLst>
          </p:cNvPr>
          <p:cNvSpPr/>
          <p:nvPr/>
        </p:nvSpPr>
        <p:spPr>
          <a:xfrm>
            <a:off x="1700341" y="345433"/>
            <a:ext cx="87913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Тематична родителска среща</a:t>
            </a: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9D59AE6F-4ECE-4B63-034F-BC57586D2A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934" y="1749489"/>
            <a:ext cx="3869093" cy="2901820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F1819523-D905-513E-1332-63B2171D52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216" y="2747865"/>
            <a:ext cx="4572000" cy="3429000"/>
          </a:xfrm>
          <a:prstGeom prst="rect">
            <a:avLst/>
          </a:prstGeom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3D682AE6-DDD0-9329-C889-AD5AB15B5D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44" y="1749489"/>
            <a:ext cx="4254759" cy="319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4829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5CBA4288-5B26-79E9-0245-974D80F7F8ED}"/>
              </a:ext>
            </a:extLst>
          </p:cNvPr>
          <p:cNvSpPr/>
          <p:nvPr/>
        </p:nvSpPr>
        <p:spPr>
          <a:xfrm>
            <a:off x="1971440" y="168151"/>
            <a:ext cx="865967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Гостуване на пожарникарите</a:t>
            </a:r>
          </a:p>
          <a:p>
            <a:pPr algn="ctr"/>
            <a:r>
              <a:rPr lang="bg-BG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в Централна база</a:t>
            </a: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B825383A-583B-6F91-35E7-876B3FC8FC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786" y="1922477"/>
            <a:ext cx="3247053" cy="4329404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33E34567-A61F-5E7D-A9F9-47691EFC33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061" y="2528596"/>
            <a:ext cx="4229877" cy="3172408"/>
          </a:xfrm>
          <a:prstGeom prst="rect">
            <a:avLst/>
          </a:prstGeom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B2B9EB35-8653-32C7-5580-E6D85F5ECD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780" y="1922477"/>
            <a:ext cx="3156080" cy="4208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7938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A2D757F6-3557-FB97-9995-A9F29B5C48FE}"/>
              </a:ext>
            </a:extLst>
          </p:cNvPr>
          <p:cNvSpPr/>
          <p:nvPr/>
        </p:nvSpPr>
        <p:spPr>
          <a:xfrm>
            <a:off x="3833540" y="270788"/>
            <a:ext cx="42636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База „Иглика“</a:t>
            </a: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EBFB3988-6FCB-CA2A-6EFE-AA86AC8A29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204" y="2304661"/>
            <a:ext cx="4137590" cy="3103193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49EB7B54-9074-1745-34A7-076D49A884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65" y="1894114"/>
            <a:ext cx="3247053" cy="4329404"/>
          </a:xfrm>
          <a:prstGeom prst="rect">
            <a:avLst/>
          </a:prstGeom>
        </p:spPr>
      </p:pic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548A2308-0400-2041-135E-8A1D3CAA8F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781" y="1894114"/>
            <a:ext cx="3247053" cy="432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9285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1A75D0DE-0DC7-7255-9B32-AA30225246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604" y="443203"/>
            <a:ext cx="7346302" cy="5509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964560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спекция">
  <a:themeElements>
    <a:clrScheme name="Ретроспекция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Ретроспекци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спекция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243AF7DC-D15B-41C0-AE81-23980D1B9FC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99</TotalTime>
  <Words>224</Words>
  <Application>Microsoft Office PowerPoint</Application>
  <PresentationFormat>Широк екран</PresentationFormat>
  <Paragraphs>55</Paragraphs>
  <Slides>26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26</vt:i4>
      </vt:variant>
    </vt:vector>
  </HeadingPairs>
  <TitlesOfParts>
    <vt:vector size="29" baseType="lpstr">
      <vt:lpstr>Calibri</vt:lpstr>
      <vt:lpstr>Calibri Light</vt:lpstr>
      <vt:lpstr>Ретроспекция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ZzZzZ</dc:creator>
  <cp:lastModifiedBy>ZzZzZ</cp:lastModifiedBy>
  <cp:revision>32</cp:revision>
  <dcterms:created xsi:type="dcterms:W3CDTF">2025-10-26T10:09:16Z</dcterms:created>
  <dcterms:modified xsi:type="dcterms:W3CDTF">2025-10-26T15:49:32Z</dcterms:modified>
</cp:coreProperties>
</file>